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22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5F85-591E-4FEE-9F8E-2F10C50A098C}" type="datetimeFigureOut">
              <a:rPr lang="pl-PL" smtClean="0"/>
              <a:t>2013-12-08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8577-0778-4052-9446-3438EACF35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5F85-591E-4FEE-9F8E-2F10C50A098C}" type="datetimeFigureOut">
              <a:rPr lang="pl-PL" smtClean="0"/>
              <a:t>2013-12-08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8577-0778-4052-9446-3438EACF35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5F85-591E-4FEE-9F8E-2F10C50A098C}" type="datetimeFigureOut">
              <a:rPr lang="pl-PL" smtClean="0"/>
              <a:t>2013-12-08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8577-0778-4052-9446-3438EACF35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5F85-591E-4FEE-9F8E-2F10C50A098C}" type="datetimeFigureOut">
              <a:rPr lang="pl-PL" smtClean="0"/>
              <a:t>2013-12-08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8577-0778-4052-9446-3438EACF35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5F85-591E-4FEE-9F8E-2F10C50A098C}" type="datetimeFigureOut">
              <a:rPr lang="pl-PL" smtClean="0"/>
              <a:t>2013-12-08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8577-0778-4052-9446-3438EACF35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5F85-591E-4FEE-9F8E-2F10C50A098C}" type="datetimeFigureOut">
              <a:rPr lang="pl-PL" smtClean="0"/>
              <a:t>2013-12-08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8577-0778-4052-9446-3438EACF35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5F85-591E-4FEE-9F8E-2F10C50A098C}" type="datetimeFigureOut">
              <a:rPr lang="pl-PL" smtClean="0"/>
              <a:t>2013-12-08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8577-0778-4052-9446-3438EACF35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5F85-591E-4FEE-9F8E-2F10C50A098C}" type="datetimeFigureOut">
              <a:rPr lang="pl-PL" smtClean="0"/>
              <a:t>2013-12-08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8577-0778-4052-9446-3438EACF35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5F85-591E-4FEE-9F8E-2F10C50A098C}" type="datetimeFigureOut">
              <a:rPr lang="pl-PL" smtClean="0"/>
              <a:t>2013-12-08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8577-0778-4052-9446-3438EACF35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5F85-591E-4FEE-9F8E-2F10C50A098C}" type="datetimeFigureOut">
              <a:rPr lang="pl-PL" smtClean="0"/>
              <a:t>2013-12-08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8577-0778-4052-9446-3438EACF35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5F85-591E-4FEE-9F8E-2F10C50A098C}" type="datetimeFigureOut">
              <a:rPr lang="pl-PL" smtClean="0"/>
              <a:t>2013-12-08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8577-0778-4052-9446-3438EACF35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45F85-591E-4FEE-9F8E-2F10C50A098C}" type="datetimeFigureOut">
              <a:rPr lang="pl-PL" smtClean="0"/>
              <a:t>2013-12-08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58577-0778-4052-9446-3438EACF35B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Lekcja</a:t>
            </a:r>
            <a:br>
              <a:rPr lang="pl-PL" dirty="0" smtClean="0"/>
            </a:br>
            <a:r>
              <a:rPr lang="pl-PL" dirty="0" smtClean="0"/>
              <a:t>Temat: </a:t>
            </a:r>
            <a:r>
              <a:rPr lang="pl-PL" b="1" dirty="0" smtClean="0"/>
              <a:t>Figury przystające. Cechy przystawania trójkątów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3816424" cy="3839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e tekstowe 3"/>
          <p:cNvSpPr txBox="1"/>
          <p:nvPr/>
        </p:nvSpPr>
        <p:spPr>
          <a:xfrm>
            <a:off x="1331640" y="548680"/>
            <a:ext cx="6552728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2400" dirty="0" smtClean="0"/>
              <a:t>Jakie figury nazywamy  </a:t>
            </a:r>
            <a:r>
              <a:rPr lang="pl-PL" sz="2400" b="1" dirty="0" smtClean="0"/>
              <a:t>figurami przystającymi</a:t>
            </a:r>
            <a:r>
              <a:rPr lang="pl-PL" sz="2400" dirty="0" smtClean="0"/>
              <a:t>?</a:t>
            </a:r>
            <a:endParaRPr lang="pl-PL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628800"/>
            <a:ext cx="27146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212976"/>
            <a:ext cx="3124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kietka 6"/>
          <p:cNvSpPr/>
          <p:nvPr/>
        </p:nvSpPr>
        <p:spPr>
          <a:xfrm>
            <a:off x="1979712" y="1196752"/>
            <a:ext cx="2736304" cy="316835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lakietka 7"/>
          <p:cNvSpPr/>
          <p:nvPr/>
        </p:nvSpPr>
        <p:spPr>
          <a:xfrm>
            <a:off x="4932040" y="1196752"/>
            <a:ext cx="2736304" cy="3168352"/>
          </a:xfrm>
          <a:prstGeom prst="plaqu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-0.32274 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274 4.44444E-6 L 0.00017 4.44444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załka w prawo 3"/>
          <p:cNvSpPr/>
          <p:nvPr/>
        </p:nvSpPr>
        <p:spPr>
          <a:xfrm rot="16200000">
            <a:off x="287524" y="1232756"/>
            <a:ext cx="3168352" cy="2232248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/>
          <p:cNvSpPr/>
          <p:nvPr/>
        </p:nvSpPr>
        <p:spPr>
          <a:xfrm rot="16200000">
            <a:off x="2879812" y="1232756"/>
            <a:ext cx="3168352" cy="2232248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683568" y="4581128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u="sng" dirty="0" smtClean="0"/>
              <a:t>Figury przystające </a:t>
            </a:r>
            <a:r>
              <a:rPr lang="pl-PL" sz="2400" dirty="0" smtClean="0"/>
              <a:t>to takie figury, które się pokrywają. </a:t>
            </a:r>
          </a:p>
          <a:p>
            <a:r>
              <a:rPr lang="pl-PL" sz="2400" dirty="0" smtClean="0"/>
              <a:t>Figury przystające są identyczne.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-0.27951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951 7.40741E-7 L 0.004 7.40741E-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475656" y="1772816"/>
            <a:ext cx="6048672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4000" dirty="0" smtClean="0"/>
              <a:t>Kiedy dwa trójkąty są przystające?</a:t>
            </a:r>
            <a:endParaRPr lang="pl-PL" sz="40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547664" y="3933056"/>
            <a:ext cx="6048672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4000" dirty="0" smtClean="0"/>
              <a:t>Mówią o tym </a:t>
            </a:r>
            <a:r>
              <a:rPr lang="pl-PL" sz="4000" b="1" dirty="0" smtClean="0"/>
              <a:t>trzy cechy</a:t>
            </a:r>
            <a:r>
              <a:rPr lang="pl-PL" sz="4000" dirty="0" smtClean="0"/>
              <a:t>!!</a:t>
            </a:r>
            <a:endParaRPr lang="pl-PL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04664"/>
            <a:ext cx="6897512" cy="301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e tekstowe 3"/>
          <p:cNvSpPr txBox="1"/>
          <p:nvPr/>
        </p:nvSpPr>
        <p:spPr>
          <a:xfrm>
            <a:off x="1259632" y="3933056"/>
            <a:ext cx="6984776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400" b="1" dirty="0" smtClean="0"/>
              <a:t>Cecha I</a:t>
            </a:r>
          </a:p>
          <a:p>
            <a:r>
              <a:rPr lang="pl-PL" sz="2400" dirty="0" smtClean="0"/>
              <a:t>Jeżeli boki jednego trójkąta są odpowiednio równe bokom drugiego trójkąta, to te trójkąty są przystające. </a:t>
            </a:r>
            <a:r>
              <a:rPr lang="pl-PL" sz="2400" b="1" dirty="0" smtClean="0"/>
              <a:t>(</a:t>
            </a:r>
            <a:r>
              <a:rPr lang="pl-PL" sz="2400" b="1" dirty="0" err="1" smtClean="0"/>
              <a:t>bbb</a:t>
            </a:r>
            <a:r>
              <a:rPr lang="pl-PL" sz="2400" b="1" dirty="0" smtClean="0"/>
              <a:t>)</a:t>
            </a:r>
            <a:endParaRPr lang="pl-PL" sz="2400" b="1" dirty="0"/>
          </a:p>
        </p:txBody>
      </p:sp>
      <p:cxnSp>
        <p:nvCxnSpPr>
          <p:cNvPr id="6" name="Łącznik prosty 5"/>
          <p:cNvCxnSpPr/>
          <p:nvPr/>
        </p:nvCxnSpPr>
        <p:spPr>
          <a:xfrm flipV="1">
            <a:off x="1907704" y="980728"/>
            <a:ext cx="1152128" cy="8640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 flipV="1">
            <a:off x="5364088" y="1268760"/>
            <a:ext cx="288032" cy="136815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>
            <a:off x="1907704" y="1844824"/>
            <a:ext cx="2088232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flipV="1">
            <a:off x="5364088" y="1844824"/>
            <a:ext cx="2088232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3059832" y="980728"/>
            <a:ext cx="936104" cy="165618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5652120" y="1268760"/>
            <a:ext cx="1800200" cy="57606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259632" y="3933056"/>
            <a:ext cx="6984776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400" b="1" dirty="0" smtClean="0"/>
              <a:t>Cecha II</a:t>
            </a:r>
          </a:p>
          <a:p>
            <a:r>
              <a:rPr lang="pl-PL" sz="2400" dirty="0" smtClean="0"/>
              <a:t>Jeżeli w pierwszym trójkącie dwa boki i kąt pomiędzy nimi zawarty są odpowiednio równe dwóm bokom i kącie pomiędzy nimi drugiego trójką, to te trójkąty są przystające. </a:t>
            </a:r>
            <a:r>
              <a:rPr lang="pl-PL" sz="2400" b="1" dirty="0" smtClean="0"/>
              <a:t>(</a:t>
            </a:r>
            <a:r>
              <a:rPr lang="pl-PL" sz="2400" b="1" dirty="0" err="1" smtClean="0"/>
              <a:t>bkb</a:t>
            </a:r>
            <a:r>
              <a:rPr lang="pl-PL" sz="2400" b="1" dirty="0" smtClean="0"/>
              <a:t>)</a:t>
            </a:r>
            <a:endParaRPr lang="pl-PL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908720"/>
            <a:ext cx="6318348" cy="253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Łącznik prosty 5"/>
          <p:cNvCxnSpPr/>
          <p:nvPr/>
        </p:nvCxnSpPr>
        <p:spPr>
          <a:xfrm>
            <a:off x="1979712" y="2204864"/>
            <a:ext cx="2160240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flipV="1">
            <a:off x="5436096" y="2204864"/>
            <a:ext cx="2088232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3059832" y="1340768"/>
            <a:ext cx="1008112" cy="165618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5724128" y="1556792"/>
            <a:ext cx="180020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2051720" y="1196752"/>
            <a:ext cx="1512168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>
            <a:off x="4932040" y="1988840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259632" y="3933056"/>
            <a:ext cx="6984776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400" b="1" dirty="0" smtClean="0"/>
              <a:t>Cecha III</a:t>
            </a:r>
          </a:p>
          <a:p>
            <a:r>
              <a:rPr lang="pl-PL" sz="2400" dirty="0" smtClean="0"/>
              <a:t>Jeżeli w pierwszym trójkącie dwa kąty i bok do nich przyległy są odpowiednio równe dwóm kątom i bokowi drugiego trójką, to te trójkąty są przystające. </a:t>
            </a:r>
            <a:r>
              <a:rPr lang="pl-PL" sz="2400" b="1" dirty="0" smtClean="0"/>
              <a:t>(kbk)</a:t>
            </a:r>
            <a:endParaRPr lang="pl-PL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836712"/>
            <a:ext cx="684076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Łącznik prosty 5"/>
          <p:cNvCxnSpPr/>
          <p:nvPr/>
        </p:nvCxnSpPr>
        <p:spPr>
          <a:xfrm>
            <a:off x="1403648" y="2060848"/>
            <a:ext cx="2448272" cy="9361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 flipV="1">
            <a:off x="5508104" y="2060848"/>
            <a:ext cx="2448272" cy="8640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899592" y="1052736"/>
            <a:ext cx="936104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788024" y="1700808"/>
            <a:ext cx="936104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H="1">
            <a:off x="3563888" y="1052736"/>
            <a:ext cx="144016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flipH="1">
            <a:off x="7380312" y="404664"/>
            <a:ext cx="144016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122</Words>
  <Application>Microsoft Office PowerPoint</Application>
  <PresentationFormat>Pokaz na ekranie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Lekcja Temat: Figury przystające. Cechy przystawania trójkątów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 Temat: Figury przystające. Cechy przystawania trójkątów</dc:title>
  <dc:creator>AGNIESZKA</dc:creator>
  <cp:lastModifiedBy>AGNIESZKA</cp:lastModifiedBy>
  <cp:revision>51</cp:revision>
  <dcterms:created xsi:type="dcterms:W3CDTF">2013-12-08T18:35:58Z</dcterms:created>
  <dcterms:modified xsi:type="dcterms:W3CDTF">2013-12-08T19:56:10Z</dcterms:modified>
</cp:coreProperties>
</file>